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6D73"/>
    <a:srgbClr val="CAE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02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3958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87454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5439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06760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6500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86851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89347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21407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7744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31793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3007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0"/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538F9-E7B5-46A6-8637-F15EF63BE4F8}" type="datetimeFigureOut">
              <a:rPr lang="hu-HU" smtClean="0"/>
              <a:t>2022. 12. 08.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D5F39-BAAD-4A0C-AD5C-538281AB0F1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0699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2865120" y="106363"/>
            <a:ext cx="9144000" cy="2387600"/>
          </a:xfrm>
        </p:spPr>
        <p:txBody>
          <a:bodyPr>
            <a:normAutofit/>
          </a:bodyPr>
          <a:lstStyle/>
          <a:p>
            <a:pPr algn="r"/>
            <a:r>
              <a:rPr lang="hu-HU" b="1" cap="small" dirty="0" smtClean="0">
                <a:solidFill>
                  <a:srgbClr val="576D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  <a:t>ÁLMODJ VELEM</a:t>
            </a:r>
            <a:br>
              <a:rPr lang="hu-HU" b="1" cap="small" dirty="0" smtClean="0">
                <a:solidFill>
                  <a:srgbClr val="576D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</a:br>
            <a:r>
              <a:rPr lang="hu-HU" b="1" cap="small" dirty="0" smtClean="0">
                <a:solidFill>
                  <a:srgbClr val="576D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  <a:t>Társasjáték</a:t>
            </a:r>
            <a:endParaRPr lang="hu-HU" b="1" cap="small" dirty="0">
              <a:solidFill>
                <a:srgbClr val="576D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 panose="02040603050505030304" pitchFamily="18" charset="0"/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50800" y="6111558"/>
            <a:ext cx="6319520" cy="644842"/>
          </a:xfrm>
        </p:spPr>
        <p:txBody>
          <a:bodyPr>
            <a:normAutofit/>
          </a:bodyPr>
          <a:lstStyle/>
          <a:p>
            <a:r>
              <a:rPr lang="hu-HU" sz="3200" b="1" dirty="0" err="1" smtClean="0">
                <a:solidFill>
                  <a:srgbClr val="576D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  <a:t>Morpheus</a:t>
            </a:r>
            <a:r>
              <a:rPr lang="hu-HU" sz="3200" b="1" dirty="0" smtClean="0">
                <a:solidFill>
                  <a:srgbClr val="576D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  <a:t> csapat</a:t>
            </a:r>
            <a:endParaRPr lang="hu-HU" sz="3200" b="1" dirty="0">
              <a:solidFill>
                <a:srgbClr val="576D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251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cap="small" dirty="0" err="1" smtClean="0">
                <a:solidFill>
                  <a:srgbClr val="576D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  <a:t>Demo</a:t>
            </a:r>
            <a:endParaRPr lang="hu-HU" b="1" cap="small" dirty="0">
              <a:solidFill>
                <a:srgbClr val="576D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 panose="02040603050505030304" pitchFamily="18" charset="0"/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2079625"/>
            <a:ext cx="10515600" cy="4351338"/>
          </a:xfrm>
          <a:solidFill>
            <a:srgbClr val="CAECEF">
              <a:alpha val="75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	a játék elindítása után meg kell adni a játékosszámot 4 és 10 között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	meg kell mondani minden játékos nevét sorban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	a játék sorban kisorsolja a szerepeket, kezdve az elsőként beírt játékostól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	enterrel léphetünk tovább a következő játékos szerepére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	megkapjuk az 5 képet sorban, az álmodó tippel, amit egy másik játékos gépel be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	ezután az álmodónak vissza kell mondani a szavakat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	ha sikerült neki, egy 1-est gépelünk be, ha nem 2-est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	jön a következő kör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	4 kör után a játék megkérdezi, szeretnénk-e még egy kört</a:t>
            </a:r>
          </a:p>
        </p:txBody>
      </p:sp>
    </p:spTree>
    <p:extLst>
      <p:ext uri="{BB962C8B-B14F-4D97-AF65-F5344CB8AC3E}">
        <p14:creationId xmlns:p14="http://schemas.microsoft.com/office/powerpoint/2010/main" val="3745112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cap="small" dirty="0" smtClean="0">
                <a:solidFill>
                  <a:srgbClr val="576D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  <a:t>Csapat</a:t>
            </a:r>
            <a:endParaRPr lang="hu-HU" b="1" cap="small" dirty="0">
              <a:solidFill>
                <a:srgbClr val="576D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 panose="02040603050505030304" pitchFamily="18" charset="0"/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2079625"/>
            <a:ext cx="10515600" cy="4351338"/>
          </a:xfrm>
          <a:solidFill>
            <a:srgbClr val="CAECEF">
              <a:alpha val="75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 A szervezésnek köszönhetően minden napra jutott ember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 Csabi és Teó irányította a csapatot már az első nap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 Csabi szinonimákat keresett, az egy betű eltérés vizsgálatát oldotta meg, az alap logikánál a szerepek kiosztását, illetve a </a:t>
            </a:r>
            <a:r>
              <a:rPr lang="hu-HU" sz="2200" dirty="0" err="1" smtClean="0">
                <a:solidFill>
                  <a:srgbClr val="576D73"/>
                </a:solidFill>
                <a:latin typeface="Calisto MT" panose="02040603050505030304" pitchFamily="18" charset="0"/>
              </a:rPr>
              <a:t>tkinterbe</a:t>
            </a: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 fixált pár </a:t>
            </a:r>
            <a:r>
              <a:rPr lang="hu-HU" sz="2200" dirty="0" err="1" smtClean="0">
                <a:solidFill>
                  <a:srgbClr val="576D73"/>
                </a:solidFill>
                <a:latin typeface="Calisto MT" panose="02040603050505030304" pitchFamily="18" charset="0"/>
              </a:rPr>
              <a:t>bugot</a:t>
            </a: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 és össze fésült néhány részmegoldást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</a:t>
            </a:r>
            <a:r>
              <a:rPr lang="hu-HU" sz="2200" dirty="0">
                <a:solidFill>
                  <a:srgbClr val="576D73"/>
                </a:solidFill>
                <a:latin typeface="Calisto MT" panose="02040603050505030304" pitchFamily="18" charset="0"/>
              </a:rPr>
              <a:t> </a:t>
            </a: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Peti először nekiállt a szavakhoz egy képkereső és letöltő programot írni. Első megoldás volt, hogy </a:t>
            </a:r>
            <a:r>
              <a:rPr lang="hu-HU" sz="2200" dirty="0" err="1" smtClean="0">
                <a:solidFill>
                  <a:srgbClr val="576D73"/>
                </a:solidFill>
                <a:latin typeface="Calisto MT" panose="02040603050505030304" pitchFamily="18" charset="0"/>
              </a:rPr>
              <a:t>imguron</a:t>
            </a: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 rákeres a szóra, majd letölti az első képet, viszont ott sokszor nem releváns képet dobott be, és néha nem is képet, hanem </a:t>
            </a:r>
            <a:r>
              <a:rPr lang="hu-HU" sz="2200" dirty="0" err="1" smtClean="0">
                <a:solidFill>
                  <a:srgbClr val="576D73"/>
                </a:solidFill>
                <a:latin typeface="Calisto MT" panose="02040603050505030304" pitchFamily="18" charset="0"/>
              </a:rPr>
              <a:t>gifet</a:t>
            </a: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168599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cap="small" dirty="0" smtClean="0">
                <a:solidFill>
                  <a:srgbClr val="576D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  <a:t>Csapat</a:t>
            </a:r>
            <a:endParaRPr lang="hu-HU" b="1" cap="small" dirty="0">
              <a:solidFill>
                <a:srgbClr val="576D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sto MT" panose="02040603050505030304" pitchFamily="18" charset="0"/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2079625"/>
            <a:ext cx="10515600" cy="4351338"/>
          </a:xfrm>
          <a:solidFill>
            <a:srgbClr val="CAECEF">
              <a:alpha val="75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 </a:t>
            </a: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Ezért másik megoldás, hogy a Google motorjával keresek képeket, onnan kicsit nehezebb volt kinyerni az első találat linkjét, de Balázzsal megoldották. Mindehhez az is kellett, hogy ne magyarul, hanem angolul keresse a szavakat, ezért átfordította őket a Google </a:t>
            </a:r>
            <a:r>
              <a:rPr lang="hu-HU" sz="2200" dirty="0" err="1" smtClean="0">
                <a:solidFill>
                  <a:srgbClr val="576D73"/>
                </a:solidFill>
                <a:latin typeface="Calisto MT" panose="02040603050505030304" pitchFamily="18" charset="0"/>
              </a:rPr>
              <a:t>sheets</a:t>
            </a: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 "GOOGLETRANSLATE" függvényével. </a:t>
            </a:r>
            <a:endParaRPr lang="hu-HU" sz="2200" dirty="0" smtClean="0">
              <a:solidFill>
                <a:srgbClr val="576D73"/>
              </a:solidFill>
              <a:latin typeface="Calisto MT" panose="02040603050505030304" pitchFamily="18" charset="0"/>
            </a:endParaRP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  </a:t>
            </a: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Medárd és Kitti szavakat kerestek (100 db-ot), majd összeírták a pontszámozást. Végül a tesztelés mellett foglalkoztak a beírt tippek ellenőrzésével, hány karakterrel tér el a tipp az eredeti megoldástól</a:t>
            </a:r>
          </a:p>
          <a:p>
            <a:pPr marL="0" indent="0">
              <a:buNone/>
            </a:pPr>
            <a:r>
              <a:rPr lang="hu-HU" sz="2200" dirty="0" smtClean="0">
                <a:solidFill>
                  <a:srgbClr val="576D73"/>
                </a:solidFill>
                <a:latin typeface="Calisto MT" panose="02040603050505030304" pitchFamily="18" charset="0"/>
              </a:rPr>
              <a:t>→ Medárd és Gergő a pontszámozást írta meg </a:t>
            </a:r>
            <a:r>
              <a:rPr lang="hu-HU" sz="2200" dirty="0" err="1" smtClean="0">
                <a:solidFill>
                  <a:srgbClr val="576D73"/>
                </a:solidFill>
                <a:latin typeface="Calisto MT" panose="02040603050505030304" pitchFamily="18" charset="0"/>
              </a:rPr>
              <a:t>pythonban</a:t>
            </a:r>
            <a:endParaRPr lang="hu-HU" sz="2200" dirty="0" smtClean="0">
              <a:solidFill>
                <a:srgbClr val="576D73"/>
              </a:solidFill>
              <a:latin typeface="Calisto MT" panose="02040603050505030304" pitchFamily="18" charset="0"/>
            </a:endParaRPr>
          </a:p>
          <a:p>
            <a:pPr marL="0" indent="0">
              <a:buNone/>
            </a:pPr>
            <a:endParaRPr lang="hu-HU" sz="2200" dirty="0" smtClean="0">
              <a:solidFill>
                <a:srgbClr val="576D73"/>
              </a:solidFill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563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309</Words>
  <Application>Microsoft Office PowerPoint</Application>
  <PresentationFormat>Szélesvásznú</PresentationFormat>
  <Paragraphs>21</Paragraphs>
  <Slides>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Calisto MT</vt:lpstr>
      <vt:lpstr>Office-téma</vt:lpstr>
      <vt:lpstr>ÁLMODJ VELEM Társasjáték</vt:lpstr>
      <vt:lpstr>Demo</vt:lpstr>
      <vt:lpstr>Csapat</vt:lpstr>
      <vt:lpstr>Csapat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Ignácz Kitti</dc:creator>
  <cp:lastModifiedBy>Ignácz Kitti</cp:lastModifiedBy>
  <cp:revision>14</cp:revision>
  <dcterms:created xsi:type="dcterms:W3CDTF">2022-12-08T18:29:09Z</dcterms:created>
  <dcterms:modified xsi:type="dcterms:W3CDTF">2022-12-08T20:03:44Z</dcterms:modified>
</cp:coreProperties>
</file>

<file path=docProps/thumbnail.jpeg>
</file>